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Libre Baskerville"/>
      <p:regular r:id="rId16"/>
    </p:embeddedFont>
    <p:embeddedFont>
      <p:font typeface="Libre Baskerville"/>
      <p:regular r:id="rId17"/>
    </p:embeddedFont>
    <p:embeddedFont>
      <p:font typeface="Libre Baskerville"/>
      <p:regular r:id="rId18"/>
    </p:embeddedFont>
    <p:embeddedFont>
      <p:font typeface="Libre Baskerville"/>
      <p:regular r:id="rId19"/>
    </p:embeddedFont>
    <p:embeddedFont>
      <p:font typeface="DM Sans"/>
      <p:regular r:id="rId20"/>
    </p:embeddedFont>
    <p:embeddedFont>
      <p:font typeface="DM Sans"/>
      <p:regular r:id="rId21"/>
    </p:embeddedFont>
    <p:embeddedFont>
      <p:font typeface="DM Sans"/>
      <p:regular r:id="rId22"/>
    </p:embeddedFont>
    <p:embeddedFont>
      <p:font typeface="DM Sans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2-1.png>
</file>

<file path=ppt/media/image-3-1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62420"/>
            <a:ext cx="7556421" cy="39128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5G and Beyond: Emerging Technology in Mobile Networks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5515451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5G technology is revolutionizing mobile networks, offering unprecedented speeds and connectivity. This presentation explores 5G's features, evolution, and impact on various industries. We'll also peek into future technologies beyond 5G.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886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Introduction to 5G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77810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 Data Rates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202662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5G enables multi-gigabit speeds, supporting data-intensive applications and services.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477810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Ultra-Low Latency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202662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Near-instantaneous response times enable real-time applications and improved user experiences.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15520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349954"/>
            <a:ext cx="41802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Massive Device Connectivity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84037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5G supports a vast number of connected devices, facilitating IoT growth.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58679"/>
            <a:ext cx="71785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Evolution from 4G to 5G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1907619"/>
            <a:ext cx="30480" cy="5463183"/>
          </a:xfrm>
          <a:prstGeom prst="roundRect">
            <a:avLst>
              <a:gd name="adj" fmla="val 312558"/>
            </a:avLst>
          </a:prstGeom>
          <a:solidFill>
            <a:srgbClr val="DDD3BA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2402681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DDD3BA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216277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44389" y="2247781"/>
            <a:ext cx="15180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21344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4G LTE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262485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Speeds up to 1Gbps, supporting high-definition video streaming and online gaming.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4299347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DDD3BA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40594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15576" y="4144447"/>
            <a:ext cx="20955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5G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4521517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Multi-gigabit speeds up to 10Gbps, enabling immersive AR/VR experiences and smart city applications.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45022" y="6196013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DDD3BA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5200" y="595610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15576" y="6041112"/>
            <a:ext cx="20955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867888" y="59277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Network Reliability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867888" y="6418183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5G offers improved capacity and reliability, reducing network congestion and dropouts.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1344"/>
            <a:ext cx="71298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Core Technologies in 5G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7099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Millimeter Waves (mmWave)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2573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High-frequency waves enable ultra-fast data transmission in dense urban areas.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7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Massive MIMO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038243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Multiple antennas increase network capacity and improve spectral efficiency.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7099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Beamforming and Network Slicing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392573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Focused signal transmission and customized network partitions optimize performance for specific use cases.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6281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Applications of 5G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51175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305544"/>
            <a:ext cx="29827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Cities and IoT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5795963"/>
            <a:ext cx="30054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5G enables efficient urban management and connected infrastructure.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9446" y="451175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39446" y="5305544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Autonomous Vehicles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139446" y="6150293"/>
            <a:ext cx="300561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Low-latency communication supports real-time decision-making for self-driving cars.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5221" y="4511754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5221" y="53055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Remote Surgery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485221" y="5795963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Ultra-reliable connections allow surgeons to operate remotely with precision.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30997" y="4511754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0997" y="5305544"/>
            <a:ext cx="300561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Enhanced Mobile Broadband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830997" y="6150293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5G delivers faster speeds and improved capacity for mobile users.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Impact on IoT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34245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Massive Device Density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5G supports millions of connected devices in small geographic areas.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958828"/>
            <a:ext cx="314967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Real-Time Processing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444924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Low latency enables instant data analysis and decision-making for IoT applications.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773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Ecosystems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26375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5G facilitates seamless integration of smart homes, factories, and urban infrastructure.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1109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Beyond 5G: Future Technologies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12396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9379" y="3208973"/>
            <a:ext cx="15180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123962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Terahertz Frequencies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968710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6G will utilize higher frequencies, enabling unprecedented data transfer speeds.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12396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2243" y="3208973"/>
            <a:ext cx="20955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123962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AI-Powered Networks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968710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Artificial intelligence will optimize network performance and resource allocation in real-time.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9022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0566" y="5987296"/>
            <a:ext cx="20955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902285"/>
            <a:ext cx="286940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Satellite Integration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392704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Future networks will seamlessly combine terrestrial and satellite communications for global coverage.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8326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Challenges and Considerations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40988"/>
            <a:ext cx="7556421" cy="3705225"/>
          </a:xfrm>
          <a:prstGeom prst="roundRect">
            <a:avLst>
              <a:gd name="adj" fmla="val 257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3148608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028224" y="3292316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Challenge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3292316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Consideration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3798927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6"/>
          <p:cNvSpPr/>
          <p:nvPr/>
        </p:nvSpPr>
        <p:spPr>
          <a:xfrm>
            <a:off x="1028224" y="3942636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Infrastructure Costs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3942636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investment required for widespread 5G deployment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4812149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28224" y="495585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Security Concerns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624" y="4955858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Increased connectivity raises new cybersecurity risks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01410" y="5825371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028224" y="5969079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Regulatory Hurdles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4802624" y="5969079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Spectrum allocation and policy frameworks need adaptation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25170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300645"/>
            <a:ext cx="3664863" cy="2765227"/>
          </a:xfrm>
          <a:prstGeom prst="roundRect">
            <a:avLst>
              <a:gd name="adj" fmla="val 344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535079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Transformative Technology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379827"/>
            <a:ext cx="31959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5G will reshape industries and daily life, enabling new services and applications.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300645"/>
            <a:ext cx="3664863" cy="2765227"/>
          </a:xfrm>
          <a:prstGeom prst="roundRect">
            <a:avLst>
              <a:gd name="adj" fmla="val 344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535079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Continuous Evolution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379827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6G and beyond will further enhance connectivity, pushing the boundaries of communication technology.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292685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5271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Future-Ready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017538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Embracing these advancements will be crucial for staying competitive in the digital age.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2024-10-20T10:47:33Z</dcterms:created>
  <dcterms:modified xsi:type="dcterms:W3CDTF">2024-10-20T10:47:33Z</dcterms:modified>
</cp:coreProperties>
</file>